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13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31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9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87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50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77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24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48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3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78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07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B8FC-A960-421B-81E7-6103D9D2FD8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EFCD0-DDF9-4A6F-9717-18395A358A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50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494904"/>
            <a:ext cx="12192000" cy="417275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 sz="7300" b="1" dirty="0" smtClean="0">
                <a:solidFill>
                  <a:srgbClr val="00B050"/>
                </a:solidFill>
              </a:rPr>
              <a:t/>
            </a:r>
            <a:br>
              <a:rPr lang="pt-BR" sz="7300" b="1" dirty="0" smtClean="0">
                <a:solidFill>
                  <a:srgbClr val="00B050"/>
                </a:solidFill>
              </a:rPr>
            </a:br>
            <a:r>
              <a:rPr lang="pt-BR" sz="6700" b="1" dirty="0" smtClean="0">
                <a:solidFill>
                  <a:srgbClr val="00B050"/>
                </a:solidFill>
                <a:latin typeface="+mn-lt"/>
              </a:rPr>
              <a:t>ÁREA VERDE</a:t>
            </a:r>
            <a:br>
              <a:rPr lang="pt-BR" sz="6700" b="1" dirty="0" smtClean="0">
                <a:solidFill>
                  <a:srgbClr val="00B050"/>
                </a:solidFill>
                <a:latin typeface="+mn-lt"/>
              </a:rPr>
            </a:br>
            <a:r>
              <a:rPr lang="pt-BR" sz="5100" dirty="0" smtClean="0">
                <a:latin typeface="+mn-lt"/>
              </a:rPr>
              <a:t>Loteamento (colocar nome)</a:t>
            </a:r>
            <a:br>
              <a:rPr lang="pt-BR" sz="5100" dirty="0" smtClean="0">
                <a:latin typeface="+mn-lt"/>
              </a:rPr>
            </a:br>
            <a:r>
              <a:rPr lang="pt-BR" sz="5100" dirty="0" smtClean="0">
                <a:latin typeface="+mn-lt"/>
              </a:rPr>
              <a:t>LAP/LAI/LAO n.º (colocar respectivo documento em vigência e número)</a:t>
            </a:r>
            <a:br>
              <a:rPr lang="pt-BR" sz="5100" dirty="0" smtClean="0">
                <a:latin typeface="+mn-lt"/>
              </a:rPr>
            </a:br>
            <a:r>
              <a:rPr lang="pt-BR" sz="5100" dirty="0" smtClean="0">
                <a:latin typeface="+mn-lt"/>
              </a:rPr>
              <a:t>Área: (colocar área em m²)</a:t>
            </a:r>
            <a:br>
              <a:rPr lang="pt-BR" sz="5100" dirty="0" smtClean="0">
                <a:latin typeface="+mn-lt"/>
              </a:rPr>
            </a:br>
            <a:r>
              <a:rPr lang="pt-BR" sz="4000" b="1" dirty="0" smtClean="0">
                <a:solidFill>
                  <a:srgbClr val="FF0000"/>
                </a:solidFill>
                <a:latin typeface="+mn-lt"/>
              </a:rPr>
              <a:t>Proibido qualquer tipo de intervenção</a:t>
            </a:r>
            <a:br>
              <a:rPr lang="pt-BR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pt-BR" sz="3100" dirty="0">
                <a:solidFill>
                  <a:srgbClr val="FF0000"/>
                </a:solidFill>
                <a:latin typeface="+mn-lt"/>
              </a:rPr>
              <a:t>Pena – Detenção </a:t>
            </a:r>
            <a:r>
              <a:rPr lang="pt-BR" sz="3100" dirty="0" smtClean="0">
                <a:solidFill>
                  <a:srgbClr val="FF0000"/>
                </a:solidFill>
                <a:latin typeface="+mn-lt"/>
              </a:rPr>
              <a:t>e Multa, </a:t>
            </a:r>
            <a:r>
              <a:rPr lang="pt-BR" sz="3100" dirty="0">
                <a:solidFill>
                  <a:srgbClr val="FF0000"/>
                </a:solidFill>
                <a:latin typeface="+mn-lt"/>
              </a:rPr>
              <a:t>conforme:</a:t>
            </a:r>
            <a:r>
              <a:rPr lang="pt-BR" sz="4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pt-BR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pt-BR" sz="2200" dirty="0" smtClean="0">
                <a:solidFill>
                  <a:srgbClr val="FF0000"/>
                </a:solidFill>
                <a:latin typeface="+mn-lt"/>
              </a:rPr>
              <a:t>Lei Federal n.º 9.605/1998 – Art. 48</a:t>
            </a:r>
            <a:br>
              <a:rPr lang="pt-BR" sz="2200" dirty="0" smtClean="0">
                <a:solidFill>
                  <a:srgbClr val="FF0000"/>
                </a:solidFill>
                <a:latin typeface="+mn-lt"/>
              </a:rPr>
            </a:br>
            <a:r>
              <a:rPr lang="pt-BR" sz="2200" dirty="0">
                <a:solidFill>
                  <a:srgbClr val="FF0000"/>
                </a:solidFill>
                <a:latin typeface="+mn-lt"/>
              </a:rPr>
              <a:t>Decreto Federal n.º 6.514/2008 - Art. </a:t>
            </a:r>
            <a:r>
              <a:rPr lang="pt-BR" sz="2200" dirty="0" smtClean="0">
                <a:solidFill>
                  <a:srgbClr val="FF0000"/>
                </a:solidFill>
                <a:latin typeface="+mn-lt"/>
              </a:rPr>
              <a:t>48</a:t>
            </a:r>
            <a:endParaRPr lang="pt-BR" sz="22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9" y="5367652"/>
            <a:ext cx="2678404" cy="135872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38506" y="5735351"/>
            <a:ext cx="9341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Objetivos da área verde</a:t>
            </a:r>
            <a:r>
              <a:rPr lang="pt-BR" dirty="0" smtClean="0"/>
              <a:t>: </a:t>
            </a:r>
            <a:r>
              <a:rPr lang="pt-BR" dirty="0"/>
              <a:t>provimento de melhorias no clima da cidade e na qualidade do ar, água e solo, resultando no </a:t>
            </a:r>
            <a:r>
              <a:rPr lang="pt-BR" dirty="0" smtClean="0"/>
              <a:t>bem-estar da população, </a:t>
            </a:r>
            <a:r>
              <a:rPr lang="pt-BR" dirty="0"/>
              <a:t>devido à presença da vegetação, do solo não impermeabilizado e de uma fauna </a:t>
            </a:r>
            <a:r>
              <a:rPr lang="pt-BR" dirty="0" smtClean="0"/>
              <a:t>diversificada. </a:t>
            </a:r>
            <a:endParaRPr lang="pt-BR" dirty="0"/>
          </a:p>
        </p:txBody>
      </p:sp>
      <p:cxnSp>
        <p:nvCxnSpPr>
          <p:cNvPr id="10" name="Conector angulado 9"/>
          <p:cNvCxnSpPr/>
          <p:nvPr/>
        </p:nvCxnSpPr>
        <p:spPr>
          <a:xfrm rot="16200000" flipH="1">
            <a:off x="-3160212" y="3429860"/>
            <a:ext cx="6593025" cy="1"/>
          </a:xfrm>
          <a:prstGeom prst="bentConnector3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36299" y="326328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1,2m</a:t>
            </a:r>
            <a:endParaRPr lang="pt-BR" dirty="0"/>
          </a:p>
        </p:txBody>
      </p:sp>
      <p:cxnSp>
        <p:nvCxnSpPr>
          <p:cNvPr id="13" name="Conector angulado 12"/>
          <p:cNvCxnSpPr/>
          <p:nvPr/>
        </p:nvCxnSpPr>
        <p:spPr>
          <a:xfrm rot="10800000" flipV="1">
            <a:off x="369968" y="133346"/>
            <a:ext cx="11710415" cy="1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10991850" y="267892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1,2m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73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 ÁREA VERDE Loteamento (colocar nome) LAP/LAI/LAO n.º (colocar respectivo documento em vigência e número) Área: (colocar área em m²) Proibido qualquer tipo de intervenção Pena – Detenção e Multa, conforme: Lei Federal n.º 9.605/1998 – Art. 48 Decreto Federal n.º 6.514/2008 - Art. 48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 VERDE Loteamento (colocar nome) LAP/LAI/LAO n.º (colocar respectivo documento e número) Área: (colocar área)</dc:title>
  <dc:creator>ambiente02</dc:creator>
  <cp:lastModifiedBy>Usuario</cp:lastModifiedBy>
  <cp:revision>12</cp:revision>
  <dcterms:created xsi:type="dcterms:W3CDTF">2021-08-16T11:38:04Z</dcterms:created>
  <dcterms:modified xsi:type="dcterms:W3CDTF">2021-08-20T13:16:48Z</dcterms:modified>
</cp:coreProperties>
</file>